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"/>
  </p:notesMasterIdLst>
  <p:sldIdLst>
    <p:sldId id="264" r:id="rId2"/>
    <p:sldId id="265" r:id="rId3"/>
    <p:sldId id="263" r:id="rId4"/>
    <p:sldId id="266" r:id="rId5"/>
    <p:sldId id="262" r:id="rId6"/>
  </p:sldIdLst>
  <p:sldSz cx="11430000" cy="5981700"/>
  <p:notesSz cx="6858000" cy="9144000"/>
  <p:defaultTextStyle>
    <a:defPPr>
      <a:defRPr lang="es-ES"/>
    </a:defPPr>
    <a:lvl1pPr marL="0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1pPr>
    <a:lvl2pPr marL="417837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2pPr>
    <a:lvl3pPr marL="835673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3pPr>
    <a:lvl4pPr marL="1253512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4pPr>
    <a:lvl5pPr marL="1671348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5pPr>
    <a:lvl6pPr marL="2089185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6pPr>
    <a:lvl7pPr marL="2507022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7pPr>
    <a:lvl8pPr marL="2924858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8pPr>
    <a:lvl9pPr marL="3342697" algn="l" defTabSz="835673" rtl="0" eaLnBrk="1" latinLnBrk="0" hangingPunct="1">
      <a:defRPr sz="1644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ción predeterminada" id="{C2AEFE81-0C80-4C0C-807C-C73FFEBF7933}">
          <p14:sldIdLst>
            <p14:sldId id="264"/>
            <p14:sldId id="265"/>
            <p14:sldId id="263"/>
            <p14:sldId id="266"/>
            <p14:sldId id="26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677E23"/>
    <a:srgbClr val="023676"/>
    <a:srgbClr val="005E63"/>
    <a:srgbClr val="A66214"/>
    <a:srgbClr val="800080"/>
    <a:srgbClr val="9C1E3D"/>
    <a:srgbClr val="0066CC"/>
    <a:srgbClr val="2A5937"/>
    <a:srgbClr val="C2410A"/>
    <a:srgbClr val="B2071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3962" autoAdjust="0"/>
  </p:normalViewPr>
  <p:slideViewPr>
    <p:cSldViewPr snapToGrid="0">
      <p:cViewPr varScale="1">
        <p:scale>
          <a:sx n="84" d="100"/>
          <a:sy n="84" d="100"/>
        </p:scale>
        <p:origin x="120" y="612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4627A74-BBBA-4BA3-894C-2F97B91826FB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481013" y="1143000"/>
            <a:ext cx="5895975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S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S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8256024-D534-47D9-B2F8-115C2CF7BE74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83738984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428750" y="978950"/>
            <a:ext cx="8572500" cy="2082518"/>
          </a:xfrm>
        </p:spPr>
        <p:txBody>
          <a:bodyPr anchor="b"/>
          <a:lstStyle>
            <a:lvl1pPr algn="ctr">
              <a:defRPr sz="460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28750" y="3141777"/>
            <a:ext cx="8572500" cy="1444193"/>
          </a:xfrm>
        </p:spPr>
        <p:txBody>
          <a:bodyPr/>
          <a:lstStyle>
            <a:lvl1pPr marL="0" indent="0" algn="ctr">
              <a:buNone/>
              <a:defRPr sz="1841"/>
            </a:lvl1pPr>
            <a:lvl2pPr marL="350847" indent="0" algn="ctr">
              <a:buNone/>
              <a:defRPr sz="1535"/>
            </a:lvl2pPr>
            <a:lvl3pPr marL="701694" indent="0" algn="ctr">
              <a:buNone/>
              <a:defRPr sz="1381"/>
            </a:lvl3pPr>
            <a:lvl4pPr marL="1052541" indent="0" algn="ctr">
              <a:buNone/>
              <a:defRPr sz="1228"/>
            </a:lvl4pPr>
            <a:lvl5pPr marL="1403388" indent="0" algn="ctr">
              <a:buNone/>
              <a:defRPr sz="1228"/>
            </a:lvl5pPr>
            <a:lvl6pPr marL="1754235" indent="0" algn="ctr">
              <a:buNone/>
              <a:defRPr sz="1228"/>
            </a:lvl6pPr>
            <a:lvl7pPr marL="2105083" indent="0" algn="ctr">
              <a:buNone/>
              <a:defRPr sz="1228"/>
            </a:lvl7pPr>
            <a:lvl8pPr marL="2455929" indent="0" algn="ctr">
              <a:buNone/>
              <a:defRPr sz="1228"/>
            </a:lvl8pPr>
            <a:lvl9pPr marL="2806777" indent="0" algn="ctr">
              <a:buNone/>
              <a:defRPr sz="1228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32709937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9411467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179594" y="318471"/>
            <a:ext cx="2464594" cy="5069214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85813" y="318471"/>
            <a:ext cx="7250906" cy="5069214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14037865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1123899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9859" y="1491274"/>
            <a:ext cx="9858375" cy="2488220"/>
          </a:xfrm>
        </p:spPr>
        <p:txBody>
          <a:bodyPr anchor="b"/>
          <a:lstStyle>
            <a:lvl1pPr>
              <a:defRPr sz="4604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79859" y="4003034"/>
            <a:ext cx="9858375" cy="1308496"/>
          </a:xfrm>
        </p:spPr>
        <p:txBody>
          <a:bodyPr/>
          <a:lstStyle>
            <a:lvl1pPr marL="0" indent="0">
              <a:buNone/>
              <a:defRPr sz="1841">
                <a:solidFill>
                  <a:schemeClr val="tx1">
                    <a:tint val="75000"/>
                  </a:schemeClr>
                </a:solidFill>
              </a:defRPr>
            </a:lvl1pPr>
            <a:lvl2pPr marL="350847" indent="0">
              <a:buNone/>
              <a:defRPr sz="1535">
                <a:solidFill>
                  <a:schemeClr val="tx1">
                    <a:tint val="75000"/>
                  </a:schemeClr>
                </a:solidFill>
              </a:defRPr>
            </a:lvl2pPr>
            <a:lvl3pPr marL="701694" indent="0">
              <a:buNone/>
              <a:defRPr sz="1381">
                <a:solidFill>
                  <a:schemeClr val="tx1">
                    <a:tint val="75000"/>
                  </a:schemeClr>
                </a:solidFill>
              </a:defRPr>
            </a:lvl3pPr>
            <a:lvl4pPr marL="1052541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4pPr>
            <a:lvl5pPr marL="1403388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5pPr>
            <a:lvl6pPr marL="1754235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6pPr>
            <a:lvl7pPr marL="2105083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7pPr>
            <a:lvl8pPr marL="2455929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8pPr>
            <a:lvl9pPr marL="2806777" indent="0">
              <a:buNone/>
              <a:defRPr sz="1228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653944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85813" y="1592351"/>
            <a:ext cx="4857750" cy="379533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786438" y="1592351"/>
            <a:ext cx="4857750" cy="3795334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067449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2" y="318470"/>
            <a:ext cx="9858375" cy="1156186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7301" y="1466349"/>
            <a:ext cx="4835425" cy="718634"/>
          </a:xfrm>
        </p:spPr>
        <p:txBody>
          <a:bodyPr anchor="b"/>
          <a:lstStyle>
            <a:lvl1pPr marL="0" indent="0">
              <a:buNone/>
              <a:defRPr sz="1841" b="1"/>
            </a:lvl1pPr>
            <a:lvl2pPr marL="350847" indent="0">
              <a:buNone/>
              <a:defRPr sz="1535" b="1"/>
            </a:lvl2pPr>
            <a:lvl3pPr marL="701694" indent="0">
              <a:buNone/>
              <a:defRPr sz="1381" b="1"/>
            </a:lvl3pPr>
            <a:lvl4pPr marL="1052541" indent="0">
              <a:buNone/>
              <a:defRPr sz="1228" b="1"/>
            </a:lvl4pPr>
            <a:lvl5pPr marL="1403388" indent="0">
              <a:buNone/>
              <a:defRPr sz="1228" b="1"/>
            </a:lvl5pPr>
            <a:lvl6pPr marL="1754235" indent="0">
              <a:buNone/>
              <a:defRPr sz="1228" b="1"/>
            </a:lvl6pPr>
            <a:lvl7pPr marL="2105083" indent="0">
              <a:buNone/>
              <a:defRPr sz="1228" b="1"/>
            </a:lvl7pPr>
            <a:lvl8pPr marL="2455929" indent="0">
              <a:buNone/>
              <a:defRPr sz="1228" b="1"/>
            </a:lvl8pPr>
            <a:lvl9pPr marL="2806777" indent="0">
              <a:buNone/>
              <a:defRPr sz="122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87301" y="2184983"/>
            <a:ext cx="4835425" cy="321378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786437" y="1466349"/>
            <a:ext cx="4859239" cy="718634"/>
          </a:xfrm>
        </p:spPr>
        <p:txBody>
          <a:bodyPr anchor="b"/>
          <a:lstStyle>
            <a:lvl1pPr marL="0" indent="0">
              <a:buNone/>
              <a:defRPr sz="1841" b="1"/>
            </a:lvl1pPr>
            <a:lvl2pPr marL="350847" indent="0">
              <a:buNone/>
              <a:defRPr sz="1535" b="1"/>
            </a:lvl2pPr>
            <a:lvl3pPr marL="701694" indent="0">
              <a:buNone/>
              <a:defRPr sz="1381" b="1"/>
            </a:lvl3pPr>
            <a:lvl4pPr marL="1052541" indent="0">
              <a:buNone/>
              <a:defRPr sz="1228" b="1"/>
            </a:lvl4pPr>
            <a:lvl5pPr marL="1403388" indent="0">
              <a:buNone/>
              <a:defRPr sz="1228" b="1"/>
            </a:lvl5pPr>
            <a:lvl6pPr marL="1754235" indent="0">
              <a:buNone/>
              <a:defRPr sz="1228" b="1"/>
            </a:lvl6pPr>
            <a:lvl7pPr marL="2105083" indent="0">
              <a:buNone/>
              <a:defRPr sz="1228" b="1"/>
            </a:lvl7pPr>
            <a:lvl8pPr marL="2455929" indent="0">
              <a:buNone/>
              <a:defRPr sz="1228" b="1"/>
            </a:lvl8pPr>
            <a:lvl9pPr marL="2806777" indent="0">
              <a:buNone/>
              <a:defRPr sz="1228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786437" y="2184983"/>
            <a:ext cx="4859239" cy="3213780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0894215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93022181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468099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3" y="398781"/>
            <a:ext cx="3686472" cy="1395730"/>
          </a:xfrm>
        </p:spPr>
        <p:txBody>
          <a:bodyPr anchor="b"/>
          <a:lstStyle>
            <a:lvl1pPr>
              <a:defRPr sz="245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59239" y="861255"/>
            <a:ext cx="5786438" cy="4250884"/>
          </a:xfrm>
        </p:spPr>
        <p:txBody>
          <a:bodyPr/>
          <a:lstStyle>
            <a:lvl1pPr>
              <a:defRPr sz="2456"/>
            </a:lvl1pPr>
            <a:lvl2pPr>
              <a:defRPr sz="2149"/>
            </a:lvl2pPr>
            <a:lvl3pPr>
              <a:defRPr sz="1841"/>
            </a:lvl3pPr>
            <a:lvl4pPr>
              <a:defRPr sz="1535"/>
            </a:lvl4pPr>
            <a:lvl5pPr>
              <a:defRPr sz="1535"/>
            </a:lvl5pPr>
            <a:lvl6pPr>
              <a:defRPr sz="1535"/>
            </a:lvl6pPr>
            <a:lvl7pPr>
              <a:defRPr sz="1535"/>
            </a:lvl7pPr>
            <a:lvl8pPr>
              <a:defRPr sz="1535"/>
            </a:lvl8pPr>
            <a:lvl9pPr>
              <a:defRPr sz="1535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3" y="1794511"/>
            <a:ext cx="3686472" cy="3324552"/>
          </a:xfrm>
        </p:spPr>
        <p:txBody>
          <a:bodyPr/>
          <a:lstStyle>
            <a:lvl1pPr marL="0" indent="0">
              <a:buNone/>
              <a:defRPr sz="1228"/>
            </a:lvl1pPr>
            <a:lvl2pPr marL="350847" indent="0">
              <a:buNone/>
              <a:defRPr sz="1074"/>
            </a:lvl2pPr>
            <a:lvl3pPr marL="701694" indent="0">
              <a:buNone/>
              <a:defRPr sz="921"/>
            </a:lvl3pPr>
            <a:lvl4pPr marL="1052541" indent="0">
              <a:buNone/>
              <a:defRPr sz="768"/>
            </a:lvl4pPr>
            <a:lvl5pPr marL="1403388" indent="0">
              <a:buNone/>
              <a:defRPr sz="768"/>
            </a:lvl5pPr>
            <a:lvl6pPr marL="1754235" indent="0">
              <a:buNone/>
              <a:defRPr sz="768"/>
            </a:lvl6pPr>
            <a:lvl7pPr marL="2105083" indent="0">
              <a:buNone/>
              <a:defRPr sz="768"/>
            </a:lvl7pPr>
            <a:lvl8pPr marL="2455929" indent="0">
              <a:buNone/>
              <a:defRPr sz="768"/>
            </a:lvl8pPr>
            <a:lvl9pPr marL="2806777" indent="0">
              <a:buNone/>
              <a:defRPr sz="76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77838963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303" y="398781"/>
            <a:ext cx="3686472" cy="1395730"/>
          </a:xfrm>
        </p:spPr>
        <p:txBody>
          <a:bodyPr anchor="b"/>
          <a:lstStyle>
            <a:lvl1pPr>
              <a:defRPr sz="2456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59239" y="861255"/>
            <a:ext cx="5786438" cy="4250884"/>
          </a:xfrm>
        </p:spPr>
        <p:txBody>
          <a:bodyPr anchor="t"/>
          <a:lstStyle>
            <a:lvl1pPr marL="0" indent="0">
              <a:buNone/>
              <a:defRPr sz="2456"/>
            </a:lvl1pPr>
            <a:lvl2pPr marL="350847" indent="0">
              <a:buNone/>
              <a:defRPr sz="2149"/>
            </a:lvl2pPr>
            <a:lvl3pPr marL="701694" indent="0">
              <a:buNone/>
              <a:defRPr sz="1841"/>
            </a:lvl3pPr>
            <a:lvl4pPr marL="1052541" indent="0">
              <a:buNone/>
              <a:defRPr sz="1535"/>
            </a:lvl4pPr>
            <a:lvl5pPr marL="1403388" indent="0">
              <a:buNone/>
              <a:defRPr sz="1535"/>
            </a:lvl5pPr>
            <a:lvl6pPr marL="1754235" indent="0">
              <a:buNone/>
              <a:defRPr sz="1535"/>
            </a:lvl6pPr>
            <a:lvl7pPr marL="2105083" indent="0">
              <a:buNone/>
              <a:defRPr sz="1535"/>
            </a:lvl7pPr>
            <a:lvl8pPr marL="2455929" indent="0">
              <a:buNone/>
              <a:defRPr sz="1535"/>
            </a:lvl8pPr>
            <a:lvl9pPr marL="2806777" indent="0">
              <a:buNone/>
              <a:defRPr sz="1535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303" y="1794511"/>
            <a:ext cx="3686472" cy="3324552"/>
          </a:xfrm>
        </p:spPr>
        <p:txBody>
          <a:bodyPr/>
          <a:lstStyle>
            <a:lvl1pPr marL="0" indent="0">
              <a:buNone/>
              <a:defRPr sz="1228"/>
            </a:lvl1pPr>
            <a:lvl2pPr marL="350847" indent="0">
              <a:buNone/>
              <a:defRPr sz="1074"/>
            </a:lvl2pPr>
            <a:lvl3pPr marL="701694" indent="0">
              <a:buNone/>
              <a:defRPr sz="921"/>
            </a:lvl3pPr>
            <a:lvl4pPr marL="1052541" indent="0">
              <a:buNone/>
              <a:defRPr sz="768"/>
            </a:lvl4pPr>
            <a:lvl5pPr marL="1403388" indent="0">
              <a:buNone/>
              <a:defRPr sz="768"/>
            </a:lvl5pPr>
            <a:lvl6pPr marL="1754235" indent="0">
              <a:buNone/>
              <a:defRPr sz="768"/>
            </a:lvl6pPr>
            <a:lvl7pPr marL="2105083" indent="0">
              <a:buNone/>
              <a:defRPr sz="768"/>
            </a:lvl7pPr>
            <a:lvl8pPr marL="2455929" indent="0">
              <a:buNone/>
              <a:defRPr sz="768"/>
            </a:lvl8pPr>
            <a:lvl9pPr marL="2806777" indent="0">
              <a:buNone/>
              <a:defRPr sz="768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92919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85813" y="318470"/>
            <a:ext cx="9858375" cy="115618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 dirty="0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85813" y="1592351"/>
            <a:ext cx="9858375" cy="379533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 dirty="0"/>
              <a:t>Haga clic para modificar el estilo de texto del patrón</a:t>
            </a:r>
          </a:p>
          <a:p>
            <a:pPr lvl="1"/>
            <a:r>
              <a:rPr lang="es-ES" dirty="0"/>
              <a:t>Segundo nivel</a:t>
            </a:r>
          </a:p>
          <a:p>
            <a:pPr lvl="2"/>
            <a:r>
              <a:rPr lang="es-ES" dirty="0"/>
              <a:t>Tercer nivel</a:t>
            </a:r>
          </a:p>
          <a:p>
            <a:pPr lvl="3"/>
            <a:r>
              <a:rPr lang="es-ES" dirty="0"/>
              <a:t>Cuarto nivel</a:t>
            </a:r>
          </a:p>
          <a:p>
            <a:pPr lvl="4"/>
            <a:r>
              <a:rPr lang="es-ES" dirty="0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85813" y="5544150"/>
            <a:ext cx="2571750" cy="31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E84D00-7F28-47C2-BA99-C0DED6D5ED14}" type="datetimeFigureOut">
              <a:rPr lang="es-ES" smtClean="0"/>
              <a:t>10/02/2026</a:t>
            </a:fld>
            <a:endParaRPr lang="es-E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786188" y="5544150"/>
            <a:ext cx="3857625" cy="31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072438" y="5544150"/>
            <a:ext cx="2571750" cy="31847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21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27F4C72-3A3E-465E-8E96-E29AD6C1D971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829311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701694" rtl="0" eaLnBrk="1" latinLnBrk="0" hangingPunct="1">
        <a:lnSpc>
          <a:spcPct val="90000"/>
        </a:lnSpc>
        <a:spcBef>
          <a:spcPct val="0"/>
        </a:spcBef>
        <a:buNone/>
        <a:defRPr sz="337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5423" indent="-175423" algn="l" defTabSz="701694" rtl="0" eaLnBrk="1" latinLnBrk="0" hangingPunct="1">
        <a:lnSpc>
          <a:spcPct val="90000"/>
        </a:lnSpc>
        <a:spcBef>
          <a:spcPts val="768"/>
        </a:spcBef>
        <a:buFont typeface="Arial" panose="020B0604020202020204" pitchFamily="34" charset="0"/>
        <a:buChar char="•"/>
        <a:defRPr sz="2149" kern="1200">
          <a:solidFill>
            <a:schemeClr val="tx1"/>
          </a:solidFill>
          <a:latin typeface="+mn-lt"/>
          <a:ea typeface="+mn-ea"/>
          <a:cs typeface="+mn-cs"/>
        </a:defRPr>
      </a:lvl1pPr>
      <a:lvl2pPr marL="526271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841" kern="1200">
          <a:solidFill>
            <a:schemeClr val="tx1"/>
          </a:solidFill>
          <a:latin typeface="+mn-lt"/>
          <a:ea typeface="+mn-ea"/>
          <a:cs typeface="+mn-cs"/>
        </a:defRPr>
      </a:lvl2pPr>
      <a:lvl3pPr marL="877118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535" kern="1200">
          <a:solidFill>
            <a:schemeClr val="tx1"/>
          </a:solidFill>
          <a:latin typeface="+mn-lt"/>
          <a:ea typeface="+mn-ea"/>
          <a:cs typeface="+mn-cs"/>
        </a:defRPr>
      </a:lvl3pPr>
      <a:lvl4pPr marL="1227965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4pPr>
      <a:lvl5pPr marL="1578812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5pPr>
      <a:lvl6pPr marL="1929659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6pPr>
      <a:lvl7pPr marL="2280506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7pPr>
      <a:lvl8pPr marL="2631353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8pPr>
      <a:lvl9pPr marL="2982200" indent="-175423" algn="l" defTabSz="701694" rtl="0" eaLnBrk="1" latinLnBrk="0" hangingPunct="1">
        <a:lnSpc>
          <a:spcPct val="90000"/>
        </a:lnSpc>
        <a:spcBef>
          <a:spcPts val="383"/>
        </a:spcBef>
        <a:buFont typeface="Arial" panose="020B0604020202020204" pitchFamily="34" charset="0"/>
        <a:buChar char="•"/>
        <a:defRPr sz="138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1pPr>
      <a:lvl2pPr marL="350847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2pPr>
      <a:lvl3pPr marL="701694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3pPr>
      <a:lvl4pPr marL="1052541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4pPr>
      <a:lvl5pPr marL="1403388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5pPr>
      <a:lvl6pPr marL="1754235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6pPr>
      <a:lvl7pPr marL="2105083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7pPr>
      <a:lvl8pPr marL="2455929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8pPr>
      <a:lvl9pPr marL="2806777" algn="l" defTabSz="701694" rtl="0" eaLnBrk="1" latinLnBrk="0" hangingPunct="1">
        <a:defRPr sz="138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2AD132A-CCA8-560C-B397-8D6901145C6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A55F8E90-88FD-A974-9CE7-58C3E27FA2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5981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4BE9162A-189E-0B1B-3FF2-3B4ED1A13729}"/>
              </a:ext>
            </a:extLst>
          </p:cNvPr>
          <p:cNvSpPr txBox="1"/>
          <p:nvPr/>
        </p:nvSpPr>
        <p:spPr>
          <a:xfrm>
            <a:off x="3226819" y="299335"/>
            <a:ext cx="530078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Instructions / Instrucciones</a:t>
            </a: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A750B4DD-1301-F06F-E4F4-F2D6418CB742}"/>
              </a:ext>
            </a:extLst>
          </p:cNvPr>
          <p:cNvSpPr txBox="1"/>
          <p:nvPr/>
        </p:nvSpPr>
        <p:spPr>
          <a:xfrm>
            <a:off x="689261" y="1149154"/>
            <a:ext cx="10375902" cy="38472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Font /  Fuente de letra: </a:t>
            </a:r>
            <a:r>
              <a:rPr lang="es-ES" sz="2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Roboto</a:t>
            </a:r>
            <a:endParaRPr lang="es-ES" sz="2200" b="1" dirty="0">
              <a:solidFill>
                <a:schemeClr val="bg1"/>
              </a:solidFill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Colour</a:t>
            </a:r>
            <a:r>
              <a:rPr lang="es-E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Color:  White / Blanco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2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Iconographic</a:t>
            </a:r>
            <a:r>
              <a:rPr lang="es-E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element</a:t>
            </a:r>
            <a:r>
              <a:rPr lang="es-E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Elemento iconográfico: </a:t>
            </a:r>
            <a:r>
              <a:rPr lang="es-ES" sz="2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Left</a:t>
            </a:r>
            <a:r>
              <a:rPr lang="es-E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22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Corner</a:t>
            </a:r>
            <a:r>
              <a:rPr lang="es-E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Esquina Izquierda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The conference logos and iconographic elements are treated as images. The text box already has the corresponding styles. Both the images and text box on slide 5 can be copied and pasted onto the last slide of the presentation to create your own image /  </a:t>
            </a:r>
            <a:r>
              <a:rPr lang="es-ES" sz="22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Los logos del congreso y el elemento iconográfico están tratados como imágenes. El cuadro de texto ya tienen los estilos que debe utilizarse. Tanto las imágenes y cuadro de texto se puede copiar y pegar en la última diapositiva de la presentación para crear tu propia imagen.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86833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71670B0-7E29-2A81-AC38-67C121A46B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0A9A664D-18B3-2589-45B4-0994B30D2AC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5981700"/>
          </a:xfrm>
          <a:prstGeom prst="rect">
            <a:avLst/>
          </a:prstGeom>
        </p:spPr>
      </p:pic>
      <p:sp>
        <p:nvSpPr>
          <p:cNvPr id="3" name="CuadroTexto 2">
            <a:extLst>
              <a:ext uri="{FF2B5EF4-FFF2-40B4-BE49-F238E27FC236}">
                <a16:creationId xmlns:a16="http://schemas.microsoft.com/office/drawing/2014/main" id="{BAEB7400-9C6B-CFAE-6361-678385BAF48A}"/>
              </a:ext>
            </a:extLst>
          </p:cNvPr>
          <p:cNvSpPr txBox="1"/>
          <p:nvPr/>
        </p:nvSpPr>
        <p:spPr>
          <a:xfrm>
            <a:off x="2982102" y="1286696"/>
            <a:ext cx="626349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4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EXAMPLE/ EJEMPLO </a:t>
            </a:r>
          </a:p>
        </p:txBody>
      </p:sp>
      <p:sp>
        <p:nvSpPr>
          <p:cNvPr id="5" name="Flecha: hacia abajo 4">
            <a:extLst>
              <a:ext uri="{FF2B5EF4-FFF2-40B4-BE49-F238E27FC236}">
                <a16:creationId xmlns:a16="http://schemas.microsoft.com/office/drawing/2014/main" id="{7125A3C8-AC62-1701-6553-56E8193F43BB}"/>
              </a:ext>
            </a:extLst>
          </p:cNvPr>
          <p:cNvSpPr/>
          <p:nvPr/>
        </p:nvSpPr>
        <p:spPr>
          <a:xfrm>
            <a:off x="4550063" y="2761673"/>
            <a:ext cx="2329873" cy="1930400"/>
          </a:xfrm>
          <a:prstGeom prst="downArrow">
            <a:avLst/>
          </a:prstGeom>
          <a:noFill/>
          <a:ln w="7620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1570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0D0B977-4476-56CD-DC36-0C57BEB4D2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Imagen 2" descr="Texto&#10;&#10;El contenido generado por IA puede ser incorrecto.">
            <a:extLst>
              <a:ext uri="{FF2B5EF4-FFF2-40B4-BE49-F238E27FC236}">
                <a16:creationId xmlns:a16="http://schemas.microsoft.com/office/drawing/2014/main" id="{16B6AE36-93B6-8FA8-5F3D-C647A63D75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1429999" cy="5981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09601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EF931C31-1F33-63B9-B2C8-02751228A6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D552F62F-02D5-3999-F81C-81BF31F98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59817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705E59ED-C00A-A4F5-0D0A-32A6350F1ECC}"/>
              </a:ext>
            </a:extLst>
          </p:cNvPr>
          <p:cNvSpPr txBox="1"/>
          <p:nvPr/>
        </p:nvSpPr>
        <p:spPr>
          <a:xfrm>
            <a:off x="370123" y="1396936"/>
            <a:ext cx="10689754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ES" sz="38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Image</a:t>
            </a:r>
            <a:r>
              <a:rPr lang="es-ES" sz="3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38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components</a:t>
            </a:r>
            <a:r>
              <a:rPr lang="es-ES" sz="3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Componentes de la imagen</a:t>
            </a:r>
          </a:p>
        </p:txBody>
      </p:sp>
      <p:pic>
        <p:nvPicPr>
          <p:cNvPr id="6" name="Imagen 5">
            <a:extLst>
              <a:ext uri="{FF2B5EF4-FFF2-40B4-BE49-F238E27FC236}">
                <a16:creationId xmlns:a16="http://schemas.microsoft.com/office/drawing/2014/main" id="{134D49CE-A806-D367-4189-2621CFB05D8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34729" y="2560717"/>
            <a:ext cx="2560542" cy="20240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845873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n 1" descr="Forma, Rectángulo&#10;&#10;El contenido generado por IA puede ser incorrecto.">
            <a:extLst>
              <a:ext uri="{FF2B5EF4-FFF2-40B4-BE49-F238E27FC236}">
                <a16:creationId xmlns:a16="http://schemas.microsoft.com/office/drawing/2014/main" id="{B84578C4-4C27-75DB-3A76-E6D597BA293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1430000" cy="6001725"/>
          </a:xfrm>
          <a:prstGeom prst="rect">
            <a:avLst/>
          </a:prstGeom>
        </p:spPr>
      </p:pic>
      <p:pic>
        <p:nvPicPr>
          <p:cNvPr id="13" name="Imagen 12" descr="Texto, Correo electrónico&#10;&#10;El contenido generado por IA puede ser incorrecto.">
            <a:extLst>
              <a:ext uri="{FF2B5EF4-FFF2-40B4-BE49-F238E27FC236}">
                <a16:creationId xmlns:a16="http://schemas.microsoft.com/office/drawing/2014/main" id="{A3C5EE65-F407-559D-F28F-EEF7770F3E59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33787" y="4857981"/>
            <a:ext cx="3076532" cy="810963"/>
          </a:xfrm>
          <a:prstGeom prst="rect">
            <a:avLst/>
          </a:prstGeom>
        </p:spPr>
      </p:pic>
      <p:sp>
        <p:nvSpPr>
          <p:cNvPr id="14" name="CuadroTexto 13">
            <a:extLst>
              <a:ext uri="{FF2B5EF4-FFF2-40B4-BE49-F238E27FC236}">
                <a16:creationId xmlns:a16="http://schemas.microsoft.com/office/drawing/2014/main" id="{88A80964-732D-B55F-133F-AFCFEF77EB39}"/>
              </a:ext>
            </a:extLst>
          </p:cNvPr>
          <p:cNvSpPr txBox="1"/>
          <p:nvPr/>
        </p:nvSpPr>
        <p:spPr>
          <a:xfrm>
            <a:off x="210627" y="1914666"/>
            <a:ext cx="576869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0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TEXT / TEXTO</a:t>
            </a:r>
          </a:p>
        </p:txBody>
      </p:sp>
      <p:pic>
        <p:nvPicPr>
          <p:cNvPr id="5" name="Imagen 4" descr="Un dibujo de una persona&#10;&#10;El contenido generado por IA puede ser incorrecto.">
            <a:extLst>
              <a:ext uri="{FF2B5EF4-FFF2-40B4-BE49-F238E27FC236}">
                <a16:creationId xmlns:a16="http://schemas.microsoft.com/office/drawing/2014/main" id="{82FB684B-6A1E-5FF2-3013-CE28523274F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6953" y="585945"/>
            <a:ext cx="3354212" cy="3492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C11B150C-D9F9-3B96-1FD6-50724D8EB8DD}"/>
              </a:ext>
            </a:extLst>
          </p:cNvPr>
          <p:cNvSpPr txBox="1"/>
          <p:nvPr/>
        </p:nvSpPr>
        <p:spPr>
          <a:xfrm>
            <a:off x="6809198" y="491831"/>
            <a:ext cx="807035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Iconographic</a:t>
            </a:r>
            <a:r>
              <a:rPr lang="es-E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</a:t>
            </a:r>
            <a:r>
              <a:rPr lang="es-ES" sz="1600" b="1" dirty="0" err="1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element</a:t>
            </a:r>
            <a:r>
              <a:rPr lang="es-ES" sz="16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/ Elemento iconográfico</a:t>
            </a:r>
            <a:endParaRPr lang="es-ES" sz="1600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1" name="CuadroTexto 10">
            <a:extLst>
              <a:ext uri="{FF2B5EF4-FFF2-40B4-BE49-F238E27FC236}">
                <a16:creationId xmlns:a16="http://schemas.microsoft.com/office/drawing/2014/main" id="{9C47520A-C779-14CD-3194-6ECC5FDA04DE}"/>
              </a:ext>
            </a:extLst>
          </p:cNvPr>
          <p:cNvSpPr txBox="1"/>
          <p:nvPr/>
        </p:nvSpPr>
        <p:spPr>
          <a:xfrm>
            <a:off x="1495572" y="4582913"/>
            <a:ext cx="807078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ES" sz="1800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Logos del congreso EN/ES</a:t>
            </a:r>
            <a:endParaRPr lang="es-ES" dirty="0">
              <a:latin typeface="Roboto" panose="02000000000000000000" pitchFamily="2" charset="0"/>
              <a:ea typeface="Roboto" panose="02000000000000000000" pitchFamily="2" charset="0"/>
              <a:cs typeface="Roboto" panose="02000000000000000000" pitchFamily="2" charset="0"/>
            </a:endParaRPr>
          </a:p>
        </p:txBody>
      </p:sp>
      <p:sp>
        <p:nvSpPr>
          <p:cNvPr id="15" name="CuadroTexto 14">
            <a:extLst>
              <a:ext uri="{FF2B5EF4-FFF2-40B4-BE49-F238E27FC236}">
                <a16:creationId xmlns:a16="http://schemas.microsoft.com/office/drawing/2014/main" id="{95C20146-4E39-B690-681B-6F82A806FAE5}"/>
              </a:ext>
            </a:extLst>
          </p:cNvPr>
          <p:cNvSpPr txBox="1"/>
          <p:nvPr/>
        </p:nvSpPr>
        <p:spPr>
          <a:xfrm>
            <a:off x="-3972226" y="3995821"/>
            <a:ext cx="10781424" cy="3453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s-ES" b="1" dirty="0">
                <a:solidFill>
                  <a:schemeClr val="bg1"/>
                </a:solidFill>
                <a:latin typeface="Roboto" panose="02000000000000000000" pitchFamily="2" charset="0"/>
                <a:ea typeface="Roboto" panose="02000000000000000000" pitchFamily="2" charset="0"/>
                <a:cs typeface="Roboto" panose="02000000000000000000" pitchFamily="2" charset="0"/>
              </a:rPr>
              <a:t>   LOGO AREA / ZONA DE LOGOS</a:t>
            </a:r>
          </a:p>
        </p:txBody>
      </p:sp>
      <p:sp>
        <p:nvSpPr>
          <p:cNvPr id="16" name="Rectángulo 15">
            <a:extLst>
              <a:ext uri="{FF2B5EF4-FFF2-40B4-BE49-F238E27FC236}">
                <a16:creationId xmlns:a16="http://schemas.microsoft.com/office/drawing/2014/main" id="{7D750722-E525-89E8-7D1D-3010827408CD}"/>
              </a:ext>
            </a:extLst>
          </p:cNvPr>
          <p:cNvSpPr/>
          <p:nvPr/>
        </p:nvSpPr>
        <p:spPr>
          <a:xfrm>
            <a:off x="297255" y="4582913"/>
            <a:ext cx="10781424" cy="1152976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sp>
        <p:nvSpPr>
          <p:cNvPr id="17" name="Rectángulo 16">
            <a:extLst>
              <a:ext uri="{FF2B5EF4-FFF2-40B4-BE49-F238E27FC236}">
                <a16:creationId xmlns:a16="http://schemas.microsoft.com/office/drawing/2014/main" id="{FF0B9888-78D7-9E99-DD5C-CB0E5C987355}"/>
              </a:ext>
            </a:extLst>
          </p:cNvPr>
          <p:cNvSpPr/>
          <p:nvPr/>
        </p:nvSpPr>
        <p:spPr>
          <a:xfrm>
            <a:off x="6689558" y="154004"/>
            <a:ext cx="4649002" cy="3791023"/>
          </a:xfrm>
          <a:prstGeom prst="rect">
            <a:avLst/>
          </a:prstGeom>
          <a:noFill/>
          <a:ln w="57150"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ES"/>
          </a:p>
        </p:txBody>
      </p:sp>
      <p:pic>
        <p:nvPicPr>
          <p:cNvPr id="9" name="Imagen 8" descr="Interfaz de usuario gráfica, Texto&#10;&#10;El contenido generado por IA puede ser incorrecto.">
            <a:extLst>
              <a:ext uri="{FF2B5EF4-FFF2-40B4-BE49-F238E27FC236}">
                <a16:creationId xmlns:a16="http://schemas.microsoft.com/office/drawing/2014/main" id="{24E499F0-42A6-03FB-2D93-BCB28D742A86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5597" y="4897880"/>
            <a:ext cx="2138688" cy="676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5948301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libri">
      <a:maj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sentación8" id="{9CDCE6F1-09AC-4B1F-B636-5BCCDA682C59}" vid="{57648DF1-641E-4EB6-B5D2-FE7F34946147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plantilla_x (7)</Template>
  <TotalTime>1584</TotalTime>
  <Words>156</Words>
  <Application>Microsoft Office PowerPoint</Application>
  <PresentationFormat>Personalizado</PresentationFormat>
  <Paragraphs>11</Paragraphs>
  <Slides>5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5</vt:i4>
      </vt:variant>
    </vt:vector>
  </HeadingPairs>
  <TitlesOfParts>
    <vt:vector size="9" baseType="lpstr">
      <vt:lpstr>Arial</vt:lpstr>
      <vt:lpstr>Calibri</vt:lpstr>
      <vt:lpstr>Roboto</vt:lpstr>
      <vt:lpstr>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María Ángeles Tirado Cubas</dc:creator>
  <cp:lastModifiedBy>María Ángeles Tirado Cubas</cp:lastModifiedBy>
  <cp:revision>9</cp:revision>
  <dcterms:created xsi:type="dcterms:W3CDTF">2026-02-02T08:01:07Z</dcterms:created>
  <dcterms:modified xsi:type="dcterms:W3CDTF">2026-02-10T13:13:13Z</dcterms:modified>
</cp:coreProperties>
</file>